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7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98AB21-7040-4971-91C5-F750851CC554}" type="datetimeFigureOut">
              <a:rPr lang="en-US" smtClean="0"/>
              <a:t>03/29/2012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60A6EC-F0ED-432E-B6CC-A046963DBF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41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0A6EC-F0ED-432E-B6CC-A046963DBF3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38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0A6EC-F0ED-432E-B6CC-A046963DBF3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480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0A6EC-F0ED-432E-B6CC-A046963DBF3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396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0A6EC-F0ED-432E-B6CC-A046963DBF3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4696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0A6EC-F0ED-432E-B6CC-A046963DBF3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325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0A6EC-F0ED-432E-B6CC-A046963DBF3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786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0A6EC-F0ED-432E-B6CC-A046963DBF3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1804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0A6EC-F0ED-432E-B6CC-A046963DBF3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754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4966-12BA-4FE5-B816-AA19AF60B743}" type="datetimeFigureOut">
              <a:rPr lang="en-US" smtClean="0"/>
              <a:t>03/29/2012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EE5A-7E35-4CE6-8638-CFD02597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83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4966-12BA-4FE5-B816-AA19AF60B743}" type="datetimeFigureOut">
              <a:rPr lang="en-US" smtClean="0"/>
              <a:t>03/29/2012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EE5A-7E35-4CE6-8638-CFD02597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604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4966-12BA-4FE5-B816-AA19AF60B743}" type="datetimeFigureOut">
              <a:rPr lang="en-US" smtClean="0"/>
              <a:t>03/29/2012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EE5A-7E35-4CE6-8638-CFD02597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65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4966-12BA-4FE5-B816-AA19AF60B743}" type="datetimeFigureOut">
              <a:rPr lang="en-US" smtClean="0"/>
              <a:t>03/29/2012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EE5A-7E35-4CE6-8638-CFD02597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035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4966-12BA-4FE5-B816-AA19AF60B743}" type="datetimeFigureOut">
              <a:rPr lang="en-US" smtClean="0"/>
              <a:t>03/29/2012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EE5A-7E35-4CE6-8638-CFD02597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967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4966-12BA-4FE5-B816-AA19AF60B743}" type="datetimeFigureOut">
              <a:rPr lang="en-US" smtClean="0"/>
              <a:t>03/29/2012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EE5A-7E35-4CE6-8638-CFD02597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927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4966-12BA-4FE5-B816-AA19AF60B743}" type="datetimeFigureOut">
              <a:rPr lang="en-US" smtClean="0"/>
              <a:t>03/29/2012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EE5A-7E35-4CE6-8638-CFD02597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60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4966-12BA-4FE5-B816-AA19AF60B743}" type="datetimeFigureOut">
              <a:rPr lang="en-US" smtClean="0"/>
              <a:t>03/29/2012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EE5A-7E35-4CE6-8638-CFD02597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04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4966-12BA-4FE5-B816-AA19AF60B743}" type="datetimeFigureOut">
              <a:rPr lang="en-US" smtClean="0"/>
              <a:t>03/29/2012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EE5A-7E35-4CE6-8638-CFD02597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732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4966-12BA-4FE5-B816-AA19AF60B743}" type="datetimeFigureOut">
              <a:rPr lang="en-US" smtClean="0"/>
              <a:t>03/29/2012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EE5A-7E35-4CE6-8638-CFD02597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147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4966-12BA-4FE5-B816-AA19AF60B743}" type="datetimeFigureOut">
              <a:rPr lang="en-US" smtClean="0"/>
              <a:t>03/29/2012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EE5A-7E35-4CE6-8638-CFD02597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699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A4966-12BA-4FE5-B816-AA19AF60B743}" type="datetimeFigureOut">
              <a:rPr lang="en-US" smtClean="0"/>
              <a:t>03/29/2012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0EE5A-7E35-4CE6-8638-CFD025978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76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Assignment Doc Excerpts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818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Chase Forward Flow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93" y="1444125"/>
            <a:ext cx="8915718" cy="2348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5223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Chase Forward Flow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74" b="-7474"/>
          <a:stretch/>
        </p:blipFill>
        <p:spPr bwMode="auto">
          <a:xfrm>
            <a:off x="457200" y="1737360"/>
            <a:ext cx="8491491" cy="2816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8874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FIA Forward Flow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64" b="-1210"/>
          <a:stretch/>
        </p:blipFill>
        <p:spPr bwMode="auto">
          <a:xfrm>
            <a:off x="185738" y="1097280"/>
            <a:ext cx="8772525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4845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FIA Forward Flow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8" t="3333" r="5776" b="21111"/>
          <a:stretch/>
        </p:blipFill>
        <p:spPr bwMode="auto">
          <a:xfrm>
            <a:off x="162682" y="1905000"/>
            <a:ext cx="8961120" cy="1554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3022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Chase Bill of Sale - excerpt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8" t="3719" r="3183" b="68432"/>
          <a:stretch/>
        </p:blipFill>
        <p:spPr bwMode="auto">
          <a:xfrm>
            <a:off x="457200" y="1188720"/>
            <a:ext cx="8165054" cy="2011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4720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Chase Bill of Sale - Exhibit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447800"/>
            <a:ext cx="6914444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7160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Chase Bill of Sale - excerpt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2" t="87271" r="4547" b="-374"/>
          <a:stretch/>
        </p:blipFill>
        <p:spPr bwMode="auto">
          <a:xfrm>
            <a:off x="533399" y="1295400"/>
            <a:ext cx="8296275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3044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43</Words>
  <Application>Microsoft Office PowerPoint</Application>
  <PresentationFormat>On-screen Show (4:3)</PresentationFormat>
  <Paragraphs>16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Assignment Doc Excerpts</vt:lpstr>
      <vt:lpstr>From Chase Forward Flow</vt:lpstr>
      <vt:lpstr>From Chase Forward Flow</vt:lpstr>
      <vt:lpstr>FIA Forward Flow</vt:lpstr>
      <vt:lpstr>FIA Forward Flow</vt:lpstr>
      <vt:lpstr>Chase Bill of Sale - excerpt</vt:lpstr>
      <vt:lpstr>Chase Bill of Sale - Exhibit</vt:lpstr>
      <vt:lpstr>Chase Bill of Sale - excerpt</vt:lpstr>
    </vt:vector>
  </TitlesOfParts>
  <Company>your company 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Assignment Doc Excerpts</dc:title>
  <dc:creator>Philip D. Stern</dc:creator>
  <cp:lastModifiedBy>Philip D. Stern</cp:lastModifiedBy>
  <cp:revision>4</cp:revision>
  <dcterms:created xsi:type="dcterms:W3CDTF">2012-03-29T13:26:55Z</dcterms:created>
  <dcterms:modified xsi:type="dcterms:W3CDTF">2012-03-29T13:51:05Z</dcterms:modified>
</cp:coreProperties>
</file>